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66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6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F879E-706F-40BE-B198-A1BF7B37DA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D1B025-06BC-4C90-A78D-C192D89AB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65ED9-857F-46F5-8275-34F60F081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9448B-B026-4E7A-8119-4DBEF050A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B6D67-CEE9-4369-BC3E-805B9B018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7708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FB9BD-6C61-40A8-9AD0-4F6C8FA58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5772C4-4725-4BED-9D1B-154246EEE3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9E716-9EDC-4CBB-8D9C-05EF670C6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83A2D-E24F-4E4A-8C5F-89062EFE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295F-34CE-4279-8837-C5FA0415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3486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413918-F66D-4625-B441-3F6C92D694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BB8760-B49A-4208-B0E3-E616049500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EA0C8-ED0E-417B-8F50-A647CD483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59564-E087-4DD2-B8AB-9F1A61A84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41935-0737-4178-A836-46E17CB36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26072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/>
          <p:cNvSpPr/>
          <p:nvPr userDrawn="1"/>
        </p:nvSpPr>
        <p:spPr>
          <a:xfrm>
            <a:off x="2278742" y="1625600"/>
            <a:ext cx="8258628" cy="3483429"/>
          </a:xfrm>
          <a:prstGeom prst="rect">
            <a:avLst/>
          </a:prstGeom>
          <a:solidFill>
            <a:srgbClr val="009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Immagine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" t="30599" r="19705" b="1073"/>
          <a:stretch/>
        </p:blipFill>
        <p:spPr>
          <a:xfrm>
            <a:off x="-79948" y="-5229"/>
            <a:ext cx="12351895" cy="6895474"/>
          </a:xfrm>
          <a:prstGeom prst="rect">
            <a:avLst/>
          </a:prstGeom>
        </p:spPr>
      </p:pic>
      <p:sp>
        <p:nvSpPr>
          <p:cNvPr id="12" name="Rettangolo 11"/>
          <p:cNvSpPr/>
          <p:nvPr userDrawn="1"/>
        </p:nvSpPr>
        <p:spPr>
          <a:xfrm>
            <a:off x="0" y="2451886"/>
            <a:ext cx="7120991" cy="2137913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chemeClr val="tx1"/>
                </a:solidFill>
              </a:rPr>
              <a:t>ARTIFICIAL INTELLIGENCE &amp; MACHINE LEARNING</a:t>
            </a:r>
          </a:p>
          <a:p>
            <a:pPr algn="ctr"/>
            <a:r>
              <a:rPr lang="it-IT" sz="11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Operazione Rif. PA 2023-19167/RER/10/1, “ANTICIPARE LA CRESCITA CON LE NUOVE COMPETENZE SUI BIG DATA”, approvata dalla Regione Emilia-Romagna con DGR n° 843 del 29/05/2023 e co-finanziata dal Fondo Sociale Europeo Plus 2021-2027</a:t>
            </a:r>
          </a:p>
        </p:txBody>
      </p:sp>
      <p:pic>
        <p:nvPicPr>
          <p:cNvPr id="15" name="Immagine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348" y="2350027"/>
            <a:ext cx="3843652" cy="203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857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6269B-0001-42A1-9D7A-B5A4F12AB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0CF24-BF31-4425-89BF-E844AAF44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CC5B4-2EBA-4645-B9CA-450085A21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53047-47C1-41C5-A9EC-26B3963BB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D18DF-602C-445D-BD2E-3D4680E78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2600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A7730-C591-4769-B418-05F173F1C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94514-4465-4E48-96F9-96A5D7DFC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22F55-C523-484E-AE7D-05BDA0C61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933B3-FF32-4A41-9A11-3C4B422D7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49E3C-85AF-41CA-8EB6-87FE8A1DF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9151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A341F-F1AE-43D2-9ADB-79DE1E9BD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143E0-A1E3-4D65-B7DA-EF79E6753D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65BF6A-176C-4BB6-A9F8-208C0EFC38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9F5F1-8909-4186-BBF6-2177FD0C7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8E8EB-BA63-4A82-8B2F-48FE86D0C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E8ABB-EDB5-4C4E-BB1D-BB367A43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333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FDD33-5DDC-495E-9467-B5912AB6B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5769C-2F33-405D-8C5A-8D2A4C8AE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EA9185-DA64-40BE-8AD8-6BCBB60D0A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4F2DF6-9CCB-4F9A-803A-D613505E47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B1EE31-0107-4F22-9828-4025A3F2DD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D51BD6-821D-4E6C-9FED-382F46FB7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A13A8-0628-417A-9456-6A7A3E2A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F0B961-2313-444E-9786-11A308499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3154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ACA22-1188-42CD-8EC7-08FB4454B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18B9B-2E39-46AB-BE2B-98D983100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C7ADF8-3663-442E-A2C2-046087E7F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9CB839-3267-4208-9A0C-3A5CCC1D5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4904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24C0AA-3345-43BA-B821-AE9B66B7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F095EA-881D-41B4-86A0-621B1CBD1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ED84AA-13FF-4F5D-BCB6-3C52FCED1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1686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6BE0E-16BD-4D16-AFB9-1A6B96300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644D0-681B-45B8-9C7E-079216F76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D7EB74-5DEA-4225-9B0A-E5CABE09D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3CAEE-8E1E-4A7A-89DE-995535ED2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D2B2C-5EC1-4C9B-9881-1325A3C14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FF0DE5-5321-4944-9144-E8F8B5342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4194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6A68-2B82-48E8-93A0-6AD12E709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928CF9-9054-4F26-BD25-22ACD2BD3B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EC943-E5A3-4CBE-9A34-4A7A05444F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4FD8BD-AB6A-4D5F-816B-D62AEF564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0DF91E-02C9-4E38-949C-55143BF8B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A8FF5C-8BD1-4B28-A326-7EB45A4F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5557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9A307B-F90A-499C-8249-B5A8FBDFC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1418A-21FF-4344-8E7C-3E3768CA2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BCD73-6949-465B-9E6C-0B0D02DD31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46F49-51C7-48DC-B4A9-BAAF5AEBC7C4}" type="datetimeFigureOut">
              <a:rPr lang="it-IT" smtClean="0"/>
              <a:t>09/11/2023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A9C57-D7E6-429B-BF26-564EFC27F9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4E5F00-63AE-4461-9E6B-C31DC69AE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8BFD8-5001-4120-949C-1779822B068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8980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07A639-F87D-3278-2493-ED5B10E6F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298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929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EAD4D-145A-4430-A7C5-12CD46824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283" y="0"/>
            <a:ext cx="8322860" cy="24189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3B1AB6-ECE9-45AE-8CBA-612050931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910" y="2883509"/>
            <a:ext cx="8052180" cy="300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379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5234D2-1715-4E78-A8A8-DD96E8AEA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57" y="334369"/>
            <a:ext cx="11188889" cy="560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491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AFD301-2D92-456D-A350-D95C40F49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1948"/>
            <a:ext cx="12192000" cy="48287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D5B0D1-6473-439C-A0C7-D20DF17B4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990924" cy="267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258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0CD255-1DFF-47EF-A218-0ACE12B47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394"/>
            <a:ext cx="12192000" cy="6415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188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F606D1-9BEF-4D22-94B2-B23796CD3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623"/>
            <a:ext cx="12192000" cy="590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97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ABC973-CE86-413C-9AD0-9FFD265BD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3501"/>
            <a:ext cx="12192000" cy="415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837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599313-14EE-4646-A321-C9E9B6E78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141" y="615310"/>
            <a:ext cx="8688595" cy="493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934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7351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01166F-68C7-45F1-B3FB-8A9E924CB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375"/>
            <a:ext cx="12192000" cy="661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35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430450-F2A4-4731-9D7A-41963EFB3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39"/>
            <a:ext cx="12192000" cy="681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85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2FC038-82D9-4C01-874B-E5128CBD9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405"/>
            <a:ext cx="12192000" cy="662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309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F1E634-2CE4-490C-835B-6854880CC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6243"/>
            <a:ext cx="12192000" cy="616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34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C5C23B-00E0-404E-9ADD-06D3CA489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6791"/>
            <a:ext cx="12192000" cy="5944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755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B91954-5FF8-4F44-A22B-4A29F1E63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5" y="0"/>
            <a:ext cx="120887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45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BADC6A-0047-49E7-88A8-BD8A19CD3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470" y="221431"/>
            <a:ext cx="7387306" cy="24535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CAB919-A1A6-41F5-AD7C-8257661D9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680" y="3209282"/>
            <a:ext cx="7190096" cy="355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650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Daniele Grotti</dc:creator>
  <cp:lastModifiedBy>Daniele Grotti</cp:lastModifiedBy>
  <cp:revision>5</cp:revision>
  <dcterms:created xsi:type="dcterms:W3CDTF">2021-01-08T12:40:08Z</dcterms:created>
  <dcterms:modified xsi:type="dcterms:W3CDTF">2023-11-09T15:40:43Z</dcterms:modified>
</cp:coreProperties>
</file>

<file path=docProps/thumbnail.jpeg>
</file>